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Music\&#1092;&#1083;&#1077;&#1096;&#1082;&#1072;\02%20&#1044;&#1086;&#1088;&#1086;&#1078;%20-%20&#1072;%20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052736"/>
            <a:ext cx="7406640" cy="2952328"/>
          </a:xfrm>
        </p:spPr>
        <p:txBody>
          <a:bodyPr>
            <a:norm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Развивающая среда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старшей разновозрастной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группы 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МКДОУ №3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517232"/>
            <a:ext cx="3475112" cy="5760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Воспитатель: Потапова К.М.</a:t>
            </a:r>
            <a:endParaRPr lang="ru-RU" dirty="0"/>
          </a:p>
        </p:txBody>
      </p:sp>
      <p:pic>
        <p:nvPicPr>
          <p:cNvPr id="8194" name="Picture 2" descr="C:\Users\Пользователь\Documents\картотека\Коллекция картинок (Microsoft)\анимашки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645024"/>
            <a:ext cx="2146981" cy="2748136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ocuments\картотека\Коллекция картинок (Microsoft)\анимашки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8640"/>
            <a:ext cx="1428750" cy="1438275"/>
          </a:xfrm>
          <a:prstGeom prst="rect">
            <a:avLst/>
          </a:prstGeom>
          <a:noFill/>
        </p:spPr>
      </p:pic>
      <p:pic>
        <p:nvPicPr>
          <p:cNvPr id="8" name="02 Дорож - 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699792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художественного творчества</a:t>
            </a:r>
            <a:endParaRPr lang="ru-RU" dirty="0"/>
          </a:p>
        </p:txBody>
      </p:sp>
      <p:pic>
        <p:nvPicPr>
          <p:cNvPr id="7170" name="Picture 2" descr="G:\DCIM\107___02\IMG_0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5532107" cy="4149080"/>
          </a:xfrm>
          <a:prstGeom prst="rect">
            <a:avLst/>
          </a:prstGeom>
          <a:noFill/>
        </p:spPr>
      </p:pic>
      <p:pic>
        <p:nvPicPr>
          <p:cNvPr id="6" name="Picture 5" descr="C:\Users\Пользователь\Documents\картотека\Коллекция картинок (Microsoft)\анимашки\0c33e5919ff9f001a7c700724f13d1d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93096"/>
            <a:ext cx="2498365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Уголок здоровья</a:t>
            </a:r>
            <a:endParaRPr lang="ru-RU" dirty="0"/>
          </a:p>
        </p:txBody>
      </p:sp>
      <p:pic>
        <p:nvPicPr>
          <p:cNvPr id="14339" name="Picture 3" descr="C:\Users\Пользователь\Documents\картотека\Коллекция картинок (Microsoft)\анимашки\476f8fc222d14ec0f9cfcee4210023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227956" cy="1874249"/>
          </a:xfrm>
          <a:prstGeom prst="rect">
            <a:avLst/>
          </a:prstGeom>
          <a:noFill/>
        </p:spPr>
      </p:pic>
      <p:pic>
        <p:nvPicPr>
          <p:cNvPr id="8194" name="Picture 2" descr="G:\DCIM\107___02\IMG_0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96752"/>
            <a:ext cx="3888431" cy="2916323"/>
          </a:xfrm>
          <a:prstGeom prst="rect">
            <a:avLst/>
          </a:prstGeom>
          <a:noFill/>
        </p:spPr>
      </p:pic>
      <p:pic>
        <p:nvPicPr>
          <p:cNvPr id="8195" name="Picture 3" descr="G:\DCIM\107___02\IMG_0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04864"/>
            <a:ext cx="3203848" cy="4271797"/>
          </a:xfrm>
          <a:prstGeom prst="rect">
            <a:avLst/>
          </a:prstGeom>
          <a:noFill/>
        </p:spPr>
      </p:pic>
      <p:pic>
        <p:nvPicPr>
          <p:cNvPr id="9" name="Picture 4" descr="C:\Users\Пользователь\Documents\картотека\Коллекция картинок (Microsoft)\анимашки\4585ca1b4be737f0b9c6123e9595ac1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797152"/>
            <a:ext cx="1666875" cy="1666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420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по правовому воспитанию</a:t>
            </a:r>
            <a:endParaRPr lang="ru-RU" dirty="0"/>
          </a:p>
        </p:txBody>
      </p:sp>
      <p:pic>
        <p:nvPicPr>
          <p:cNvPr id="9218" name="Picture 2" descr="G:\DCIM\107___02\IMG_09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5947998" cy="4460999"/>
          </a:xfrm>
          <a:prstGeom prst="rect">
            <a:avLst/>
          </a:prstGeom>
          <a:noFill/>
        </p:spPr>
      </p:pic>
      <p:pic>
        <p:nvPicPr>
          <p:cNvPr id="10" name="Picture 6" descr="C:\Users\Пользователь\Documents\картотека\Коллекция картинок (Microsoft)\анимашки\174382d45c67ca8e5e986061328ee00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225305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Патриотический уголок</a:t>
            </a:r>
            <a:endParaRPr lang="ru-RU" dirty="0"/>
          </a:p>
        </p:txBody>
      </p:sp>
      <p:pic>
        <p:nvPicPr>
          <p:cNvPr id="10242" name="Picture 2" descr="G:\DCIM\107___02\IMG_09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268761"/>
            <a:ext cx="3456383" cy="2592287"/>
          </a:xfrm>
          <a:prstGeom prst="rect">
            <a:avLst/>
          </a:prstGeom>
          <a:noFill/>
        </p:spPr>
      </p:pic>
      <p:pic>
        <p:nvPicPr>
          <p:cNvPr id="10243" name="Picture 3" descr="G:\DCIM\107___02\IMG_0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504389" cy="2628292"/>
          </a:xfrm>
          <a:prstGeom prst="rect">
            <a:avLst/>
          </a:prstGeom>
          <a:noFill/>
        </p:spPr>
      </p:pic>
      <p:pic>
        <p:nvPicPr>
          <p:cNvPr id="10244" name="Picture 4" descr="G:\DCIM\107___02\IMG_0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21088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11898">
            <a:off x="2154781" y="1836665"/>
            <a:ext cx="5742569" cy="182658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Спасибо за внимание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1266" name="Picture 2" descr="C:\Users\Пользователь\Documents\картотека\Коллекция картинок (Microsoft)\анимашки\f1ec5b8f4506a5ac4c09ce67678ab0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2120379" cy="2650474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ocuments\картотека\Коллекция картинок (Microsoft)\анимашки\174382d45c67ca8e5e986061328ee00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4664"/>
            <a:ext cx="225305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88000" cy="1764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Что такое детский сад?</a:t>
            </a:r>
            <a:br>
              <a:rPr lang="ru-RU" dirty="0" smtClean="0">
                <a:ln>
                  <a:solidFill>
                    <a:srgbClr val="FFFF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</a:br>
            <a:endParaRPr lang="ru-RU" dirty="0">
              <a:ln>
                <a:solidFill>
                  <a:srgbClr val="FFFF0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648560" cy="4800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Что такое детский сад?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Это дом для всех ребят.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В нем тепло, любовь, уют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Детский сад №3 его зовут.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В детском саду №3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Хорошо живут ребята.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Приходи в наш тесный круг.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Я твой- друг, а ты –мой друг.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Что такое детский сад?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Дом, где учат всех ребят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Рисовать, считать, дружить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И воспитанными быть!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Пользователь\Documents\картотека\Коллекция картинок (Microsoft)\анимашки\0a4f488923716b024ee68941527cf9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20077"/>
            <a:ext cx="2392660" cy="33975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Пользователь\Documents\картотека\Коллекция картинок (Microsoft)\анимашки\366edc1c7feec337b87fb5c5f4fda5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1637921" cy="3096344"/>
          </a:xfrm>
          <a:prstGeom prst="rect">
            <a:avLst/>
          </a:prstGeom>
          <a:noFill/>
        </p:spPr>
      </p:pic>
      <p:pic>
        <p:nvPicPr>
          <p:cNvPr id="1026" name="Picture 2" descr="G:\DCIM\107___02\IMG_09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00808"/>
            <a:ext cx="5280587" cy="3960440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ocuments\картотека\Коллекция картинок (Microsoft)\анимашки\362c0e7a1d686ffe3ac34b872bb8c42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2639658" cy="24567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548680"/>
            <a:ext cx="60486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 дорожной безопасности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пожарной безопасности</a:t>
            </a:r>
            <a:endParaRPr lang="ru-RU" dirty="0"/>
          </a:p>
        </p:txBody>
      </p:sp>
      <p:pic>
        <p:nvPicPr>
          <p:cNvPr id="15364" name="Picture 4" descr="C:\Users\Пользователь\Documents\картотека\Коллекция картинок (Microsoft)\анимашки\b2b6bb39908c0ea29f77b76742bf881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376264" cy="2635066"/>
          </a:xfrm>
          <a:prstGeom prst="rect">
            <a:avLst/>
          </a:prstGeom>
          <a:noFill/>
        </p:spPr>
      </p:pic>
      <p:pic>
        <p:nvPicPr>
          <p:cNvPr id="2050" name="Picture 2" descr="G:\DCIM\107___02\IMG_0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96752"/>
            <a:ext cx="5532107" cy="41490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Мини-уголок «Дом»</a:t>
            </a:r>
            <a:endParaRPr lang="ru-RU" dirty="0"/>
          </a:p>
        </p:txBody>
      </p:sp>
      <p:pic>
        <p:nvPicPr>
          <p:cNvPr id="12292" name="Picture 4" descr="C:\Users\Пользователь\Documents\картотека\Коллекция картинок (Microsoft)\анимашки\a1b11061387e421d1d8828c7ac3f82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20688"/>
            <a:ext cx="1866900" cy="1590675"/>
          </a:xfrm>
          <a:prstGeom prst="rect">
            <a:avLst/>
          </a:prstGeom>
          <a:noFill/>
        </p:spPr>
      </p:pic>
      <p:pic>
        <p:nvPicPr>
          <p:cNvPr id="3074" name="Picture 2" descr="G:\DCIM\107___02\IMG_0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628800"/>
            <a:ext cx="5568619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2646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Игровая зона «Кухня»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G:\DCIM\107___02\IMG_0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5340085" cy="4005064"/>
          </a:xfrm>
          <a:prstGeom prst="rect">
            <a:avLst/>
          </a:prstGeom>
          <a:noFill/>
        </p:spPr>
      </p:pic>
      <p:pic>
        <p:nvPicPr>
          <p:cNvPr id="10" name="Picture 5" descr="C:\Users\Пользователь\Documents\картотека\Коллекция картинок (Microsoft)\анимашки\12860cc6082fc24395f449986b71308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365104"/>
            <a:ext cx="2082155" cy="20821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Игровая зона</a:t>
            </a:r>
            <a:endParaRPr lang="ru-RU" dirty="0"/>
          </a:p>
        </p:txBody>
      </p:sp>
      <p:pic>
        <p:nvPicPr>
          <p:cNvPr id="5122" name="Picture 2" descr="G:\DCIM\107___02\IMG_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5628117" cy="4221088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ocuments\картотека\Коллекция картинок (Microsoft)\анимашки\a9bce20dd914ef6acbbb068b33fa9a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278675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13816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прогулке мы гуляем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Пользователь\Videos\здоровье\SAM_09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3072341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ользователь\Videos\здоровье\SAM_0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Пользователь\Desktop\Новая папка (3)\Фото1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01008"/>
            <a:ext cx="2141953" cy="285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Пользователь\Desktop\Новая папка (3)\Фото1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697126" y="3311987"/>
            <a:ext cx="2430269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Пользователь\Documents\картотека\Коллекция картинок (Microsoft)\анимашки\new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717032"/>
            <a:ext cx="1704777" cy="2531989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ocuments\картотека\Коллекция картинок (Microsoft)\анимашки\аб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956" y="26064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Речевой уголок 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6146" name="Picture 2" descr="G:\DCIM\107___02\IMG_0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820139" cy="4365104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картотека\Коллекция картинок (Microsoft)\анимашки\ccdb4ed7208efcff81c6cffd858843e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653136"/>
            <a:ext cx="1634480" cy="1940945"/>
          </a:xfrm>
          <a:prstGeom prst="rect">
            <a:avLst/>
          </a:prstGeom>
          <a:noFill/>
        </p:spPr>
      </p:pic>
      <p:pic>
        <p:nvPicPr>
          <p:cNvPr id="8" name="Picture 6" descr="C:\Users\Пользователь\Documents\картотека\Коллекция картинок (Microsoft)\анимашки\703a1a7b021366888b6ef124365460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1800200" cy="23117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125</Words>
  <Application>Microsoft Office PowerPoint</Application>
  <PresentationFormat>Экран (4:3)</PresentationFormat>
  <Paragraphs>28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Развивающая среда старшей разновозрастной группы  МКДОУ №3</vt:lpstr>
      <vt:lpstr>Что такое детский сад? </vt:lpstr>
      <vt:lpstr>Слайд 3</vt:lpstr>
      <vt:lpstr>Уголок пожарной безопасности</vt:lpstr>
      <vt:lpstr>Мини-уголок «Дом»</vt:lpstr>
      <vt:lpstr>Игровая зона «Кухня»</vt:lpstr>
      <vt:lpstr>Игровая зона</vt:lpstr>
      <vt:lpstr>На прогулке мы гуляем</vt:lpstr>
      <vt:lpstr>Речевой уголок </vt:lpstr>
      <vt:lpstr>Уголок художественного творчества</vt:lpstr>
      <vt:lpstr>Уголок здоровья</vt:lpstr>
      <vt:lpstr>Уголок по правовому воспитанию</vt:lpstr>
      <vt:lpstr>Патриотический уголок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детей в старшей разновозрастной группе МКДОУ №3</dc:title>
  <dc:creator>Пользователь</dc:creator>
  <cp:lastModifiedBy>RePack by SPecialiST</cp:lastModifiedBy>
  <cp:revision>16</cp:revision>
  <dcterms:created xsi:type="dcterms:W3CDTF">2015-04-16T11:16:51Z</dcterms:created>
  <dcterms:modified xsi:type="dcterms:W3CDTF">2016-03-30T13:18:27Z</dcterms:modified>
</cp:coreProperties>
</file>